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9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19"/>
    <p:restoredTop sz="96327"/>
  </p:normalViewPr>
  <p:slideViewPr>
    <p:cSldViewPr snapToGrid="0">
      <p:cViewPr varScale="1">
        <p:scale>
          <a:sx n="134" d="100"/>
          <a:sy n="134" d="100"/>
        </p:scale>
        <p:origin x="192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2627AB-3F63-4A41-A1E8-8C0C53F32D36}" type="datetimeFigureOut">
              <a:rPr lang="en-US" smtClean="0"/>
              <a:t>5/1/26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F1B91-BF62-DF4E-878A-BDF5A2845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350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Autho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2104B-0CF5-3EAE-B26C-03559C7E50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09761" y="2168776"/>
            <a:ext cx="4707083" cy="2560864"/>
          </a:xfrm>
        </p:spPr>
        <p:txBody>
          <a:bodyPr anchor="b">
            <a:normAutofit/>
          </a:bodyPr>
          <a:lstStyle>
            <a:lvl1pPr>
              <a:defRPr sz="3200" b="1" i="0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AC3DE43-E34E-08C4-FC0D-CD07F8EB227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09761" y="4809704"/>
            <a:ext cx="4706937" cy="32882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Author Name 1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13BB4BA8-BEFC-129C-4E1A-5093A03F45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09761" y="5172676"/>
            <a:ext cx="4706937" cy="32882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Affiliations 1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E6C0575-75D4-C63B-7F30-E43BE1439A6D}"/>
              </a:ext>
            </a:extLst>
          </p:cNvPr>
          <p:cNvCxnSpPr>
            <a:cxnSpLocks/>
          </p:cNvCxnSpPr>
          <p:nvPr userDrawn="1"/>
        </p:nvCxnSpPr>
        <p:spPr>
          <a:xfrm>
            <a:off x="6509761" y="4775557"/>
            <a:ext cx="470693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611DB138-B5D2-6778-C699-AA537085DF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09761" y="5604834"/>
            <a:ext cx="4706937" cy="32882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Author Name 2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8AE360EF-E336-1F2E-E2D5-9744D4FC18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09761" y="5967806"/>
            <a:ext cx="4706937" cy="32882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Affiliations 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10EBCB8-E0E5-3E28-37E6-84D21482EC3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1703" y="4729640"/>
            <a:ext cx="4214027" cy="171034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List NHERI resources used in this presentation here (e.g. SimCenter tools, DesignSafe resources, RAPID deployments, and experimental facilities) or other NSF funding. </a:t>
            </a:r>
            <a:br>
              <a:rPr lang="en-US" dirty="0"/>
            </a:br>
            <a:r>
              <a:rPr lang="en-US" dirty="0"/>
              <a:t>Don’t have any to list? Choose the next title slide layout instead.</a:t>
            </a:r>
          </a:p>
        </p:txBody>
      </p:sp>
    </p:spTree>
    <p:extLst>
      <p:ext uri="{BB962C8B-B14F-4D97-AF65-F5344CB8AC3E}">
        <p14:creationId xmlns:p14="http://schemas.microsoft.com/office/powerpoint/2010/main" val="1611693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Autho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2104B-0CF5-3EAE-B26C-03559C7E50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09761" y="2168776"/>
            <a:ext cx="4707083" cy="2560864"/>
          </a:xfrm>
        </p:spPr>
        <p:txBody>
          <a:bodyPr anchor="b">
            <a:normAutofit/>
          </a:bodyPr>
          <a:lstStyle>
            <a:lvl1pPr>
              <a:defRPr sz="3200" b="1" i="0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AC3DE43-E34E-08C4-FC0D-CD07F8EB227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09761" y="4809704"/>
            <a:ext cx="4706937" cy="32882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Author Name 1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13BB4BA8-BEFC-129C-4E1A-5093A03F45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09761" y="5172676"/>
            <a:ext cx="4706937" cy="32882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Affiliations 1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E6C0575-75D4-C63B-7F30-E43BE1439A6D}"/>
              </a:ext>
            </a:extLst>
          </p:cNvPr>
          <p:cNvCxnSpPr>
            <a:cxnSpLocks/>
          </p:cNvCxnSpPr>
          <p:nvPr userDrawn="1"/>
        </p:nvCxnSpPr>
        <p:spPr>
          <a:xfrm>
            <a:off x="6509761" y="4775557"/>
            <a:ext cx="470693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611DB138-B5D2-6778-C699-AA537085DF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09761" y="5604834"/>
            <a:ext cx="4706937" cy="32882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Author Name 2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8AE360EF-E336-1F2E-E2D5-9744D4FC18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09761" y="5967806"/>
            <a:ext cx="4706937" cy="32882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Affiliations 2</a:t>
            </a:r>
          </a:p>
        </p:txBody>
      </p:sp>
    </p:spTree>
    <p:extLst>
      <p:ext uri="{BB962C8B-B14F-4D97-AF65-F5344CB8AC3E}">
        <p14:creationId xmlns:p14="http://schemas.microsoft.com/office/powerpoint/2010/main" val="1082329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-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2104B-0CF5-3EAE-B26C-03559C7E5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5785"/>
            <a:ext cx="10515600" cy="12191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58691-A9C3-133A-15C5-CEBE82BA4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4985"/>
            <a:ext cx="10515600" cy="39272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40103-E8C4-445B-FFDB-20B23DC8A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1CD05-D5CB-AB41-A6CD-C60DFD560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868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1482F-43D1-F239-6EA3-128E30A57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8891"/>
            <a:ext cx="10515600" cy="120747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8FD6D-5042-6F2D-0E98-90FCDC2EA5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80491"/>
            <a:ext cx="5181600" cy="39624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9502A6-76BA-1015-8D79-A48DEE3DA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80491"/>
            <a:ext cx="5181600" cy="39624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8D1322-8F33-744F-78A8-358B1F50F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1CD05-D5CB-AB41-A6CD-C60DFD560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36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3BEBD-CE5F-07A4-4796-12A2212D9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921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D8E61D-62C1-B762-F483-ED95871FB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1CD05-D5CB-AB41-A6CD-C60DFD560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444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E573FE-0510-E69F-F21D-87C2FB06D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1CD05-D5CB-AB41-A6CD-C60DFD560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88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70F561-E1F4-F63E-5DDA-4DB176917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CE6AA6-6A43-D432-AB5E-16F6B984D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CEFAB-0505-D3AC-1682-686D3B23D7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14A74-4B6B-BD00-047C-E90696CD68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610CE-37F1-DC76-8445-AE4E20E07E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1CD05-D5CB-AB41-A6CD-C60DFD560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24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56" r:id="rId3"/>
    <p:sldLayoutId id="2147483652" r:id="rId4"/>
    <p:sldLayoutId id="2147483654" r:id="rId5"/>
    <p:sldLayoutId id="2147483655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46">
            <a:extLst>
              <a:ext uri="{FF2B5EF4-FFF2-40B4-BE49-F238E27FC236}">
                <a16:creationId xmlns:a16="http://schemas.microsoft.com/office/drawing/2014/main" id="{97811B86-8A4A-F603-F015-99DF2B84E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112DD539-E64C-42D1-FBA4-818A2CCA0B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B5EF14A5-5D62-C27C-8677-646936DB81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4B14F7DA-A2B7-60C7-AB61-5B0E998BFA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41298F03-238A-1EB6-DDA9-D7D676024A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15E4178D-A63D-E0F5-B42A-6603898DB0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63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FFBCC-29EC-C39F-BFD5-5530F95A1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443F7-3EC4-169F-1264-864B24EC7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2B3723-18E5-3280-94E7-1CF50C821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1CD05-D5CB-AB41-A6CD-C60DFD56008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917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</Words>
  <Application>Microsoft Macintosh PowerPoint</Application>
  <PresentationFormat>Widescreen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Century Gothic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Stelmaszek</dc:creator>
  <cp:lastModifiedBy>Matthew Schoettler</cp:lastModifiedBy>
  <cp:revision>18</cp:revision>
  <dcterms:created xsi:type="dcterms:W3CDTF">2023-12-08T18:34:26Z</dcterms:created>
  <dcterms:modified xsi:type="dcterms:W3CDTF">2026-05-01T17:33:34Z</dcterms:modified>
</cp:coreProperties>
</file>