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9" r:id="rId2"/>
  </p:sldIdLst>
  <p:sldSz cx="27432000" cy="36576000"/>
  <p:notesSz cx="7099300" cy="9385300"/>
  <p:defaultTextStyle>
    <a:defPPr>
      <a:defRPr lang="en-US"/>
    </a:defPPr>
    <a:lvl1pPr algn="l" defTabSz="1828800" rtl="0" fontAlgn="base">
      <a:spcBef>
        <a:spcPct val="0"/>
      </a:spcBef>
      <a:spcAft>
        <a:spcPct val="0"/>
      </a:spcAft>
      <a:defRPr sz="72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1828800" indent="-1371600" algn="l" defTabSz="1828800" rtl="0" fontAlgn="base">
      <a:spcBef>
        <a:spcPct val="0"/>
      </a:spcBef>
      <a:spcAft>
        <a:spcPct val="0"/>
      </a:spcAft>
      <a:defRPr sz="7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3657600" indent="-2743200" algn="l" defTabSz="1828800" rtl="0" fontAlgn="base">
      <a:spcBef>
        <a:spcPct val="0"/>
      </a:spcBef>
      <a:spcAft>
        <a:spcPct val="0"/>
      </a:spcAft>
      <a:defRPr sz="7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5486400" indent="-4114800" algn="l" defTabSz="1828800" rtl="0" fontAlgn="base">
      <a:spcBef>
        <a:spcPct val="0"/>
      </a:spcBef>
      <a:spcAft>
        <a:spcPct val="0"/>
      </a:spcAft>
      <a:defRPr sz="7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7315200" indent="-5486400" algn="l" defTabSz="1828800" rtl="0" fontAlgn="base">
      <a:spcBef>
        <a:spcPct val="0"/>
      </a:spcBef>
      <a:spcAft>
        <a:spcPct val="0"/>
      </a:spcAft>
      <a:defRPr sz="7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72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72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72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72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20" userDrawn="1">
          <p15:clr>
            <a:srgbClr val="A4A3A4"/>
          </p15:clr>
        </p15:guide>
        <p15:guide id="2" pos="86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8FB7"/>
    <a:srgbClr val="555555"/>
    <a:srgbClr val="DBF0E6"/>
    <a:srgbClr val="1A2E3B"/>
    <a:srgbClr val="0C181E"/>
    <a:srgbClr val="47A59E"/>
    <a:srgbClr val="4F5359"/>
    <a:srgbClr val="B0BEC5"/>
    <a:srgbClr val="FFFFFF"/>
    <a:srgbClr val="DAD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4795"/>
  </p:normalViewPr>
  <p:slideViewPr>
    <p:cSldViewPr snapToObjects="1">
      <p:cViewPr>
        <p:scale>
          <a:sx n="60" d="100"/>
          <a:sy n="60" d="100"/>
        </p:scale>
        <p:origin x="1120" y="-7832"/>
      </p:cViewPr>
      <p:guideLst>
        <p:guide orient="horz" pos="11520"/>
        <p:guide pos="86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7837BA-9D93-4C45-B54F-B65A88BB093F}" type="datetimeFigureOut">
              <a:rPr lang="en-US" smtClean="0"/>
              <a:t>4/30/26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1173163"/>
            <a:ext cx="2374900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6438"/>
            <a:ext cx="5680075" cy="3695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5400"/>
            <a:ext cx="3076575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8915400"/>
            <a:ext cx="3076575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FBEC41-D6FA-5445-AE63-3C837EB93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703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2200" y="1173163"/>
            <a:ext cx="2374900" cy="31670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FBEC41-D6FA-5445-AE63-3C837EB93D6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137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11362271"/>
            <a:ext cx="23317200" cy="78401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0726400"/>
            <a:ext cx="19202400" cy="9347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315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44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80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63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C4DB1E-41A8-E54A-800F-F17AFBB7E653}" type="datetime1">
              <a:rPr lang="en-US" altLang="en-US" smtClean="0"/>
              <a:t>4/30/26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437DCB-8F25-FC46-B34A-2951527D1C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024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371600" y="1465263"/>
            <a:ext cx="246888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365760" tIns="182880" rIns="365760" bIns="1828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371600" y="8534400"/>
            <a:ext cx="24688800" cy="24137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365760" tIns="182880" rIns="365760" bIns="1828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71600" y="33901064"/>
            <a:ext cx="6400800" cy="1946275"/>
          </a:xfrm>
          <a:prstGeom prst="rect">
            <a:avLst/>
          </a:prstGeom>
        </p:spPr>
        <p:txBody>
          <a:bodyPr vert="horz" wrap="square" lIns="365760" tIns="182880" rIns="365760" bIns="182880" numCol="1" anchor="ctr" anchorCtr="0" compatLnSpc="1">
            <a:prstTxWarp prst="textNoShape">
              <a:avLst/>
            </a:prstTxWarp>
          </a:bodyPr>
          <a:lstStyle>
            <a:lvl1pPr>
              <a:defRPr sz="48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DBAEF236-8F70-304D-8928-5E711761D5B8}" type="datetime1">
              <a:rPr lang="en-US" altLang="en-US" smtClean="0"/>
              <a:t>4/30/26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372600" y="33901064"/>
            <a:ext cx="8686800" cy="1946275"/>
          </a:xfrm>
          <a:prstGeom prst="rect">
            <a:avLst/>
          </a:prstGeom>
        </p:spPr>
        <p:txBody>
          <a:bodyPr vert="horz" wrap="square" lIns="365760" tIns="182880" rIns="365760" bIns="182880" numCol="1" anchor="ctr" anchorCtr="0" compatLnSpc="1">
            <a:prstTxWarp prst="textNoShape">
              <a:avLst/>
            </a:prstTxWarp>
          </a:bodyPr>
          <a:lstStyle>
            <a:lvl1pPr algn="ctr">
              <a:defRPr sz="4800">
                <a:solidFill>
                  <a:srgbClr val="89898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659600" y="33901064"/>
            <a:ext cx="6400800" cy="1946275"/>
          </a:xfrm>
          <a:prstGeom prst="rect">
            <a:avLst/>
          </a:prstGeom>
        </p:spPr>
        <p:txBody>
          <a:bodyPr vert="horz" wrap="square" lIns="365760" tIns="182880" rIns="365760" bIns="182880" numCol="1" anchor="ctr" anchorCtr="0" compatLnSpc="1">
            <a:prstTxWarp prst="textNoShape">
              <a:avLst/>
            </a:prstTxWarp>
          </a:bodyPr>
          <a:lstStyle>
            <a:lvl1pPr algn="r">
              <a:defRPr sz="48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16906D25-5BF4-C248-8085-602A80377C9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dt="0"/>
  <p:txStyles>
    <p:titleStyle>
      <a:lvl1pPr algn="ctr" defTabSz="1828800" rtl="0" eaLnBrk="0" fontAlgn="base" hangingPunct="0">
        <a:spcBef>
          <a:spcPct val="0"/>
        </a:spcBef>
        <a:spcAft>
          <a:spcPct val="0"/>
        </a:spcAft>
        <a:defRPr sz="176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1828800" rtl="0" eaLnBrk="0" fontAlgn="base" hangingPunct="0">
        <a:spcBef>
          <a:spcPct val="0"/>
        </a:spcBef>
        <a:spcAft>
          <a:spcPct val="0"/>
        </a:spcAft>
        <a:defRPr sz="176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1828800" rtl="0" eaLnBrk="0" fontAlgn="base" hangingPunct="0">
        <a:spcBef>
          <a:spcPct val="0"/>
        </a:spcBef>
        <a:spcAft>
          <a:spcPct val="0"/>
        </a:spcAft>
        <a:defRPr sz="176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1828800" rtl="0" eaLnBrk="0" fontAlgn="base" hangingPunct="0">
        <a:spcBef>
          <a:spcPct val="0"/>
        </a:spcBef>
        <a:spcAft>
          <a:spcPct val="0"/>
        </a:spcAft>
        <a:defRPr sz="176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1828800" rtl="0" eaLnBrk="0" fontAlgn="base" hangingPunct="0">
        <a:spcBef>
          <a:spcPct val="0"/>
        </a:spcBef>
        <a:spcAft>
          <a:spcPct val="0"/>
        </a:spcAft>
        <a:defRPr sz="176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1828800" rtl="0" fontAlgn="base">
        <a:spcBef>
          <a:spcPct val="0"/>
        </a:spcBef>
        <a:spcAft>
          <a:spcPct val="0"/>
        </a:spcAft>
        <a:defRPr sz="176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1828800" rtl="0" fontAlgn="base">
        <a:spcBef>
          <a:spcPct val="0"/>
        </a:spcBef>
        <a:spcAft>
          <a:spcPct val="0"/>
        </a:spcAft>
        <a:defRPr sz="176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1828800" rtl="0" fontAlgn="base">
        <a:spcBef>
          <a:spcPct val="0"/>
        </a:spcBef>
        <a:spcAft>
          <a:spcPct val="0"/>
        </a:spcAft>
        <a:defRPr sz="176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1828800" rtl="0" fontAlgn="base">
        <a:spcBef>
          <a:spcPct val="0"/>
        </a:spcBef>
        <a:spcAft>
          <a:spcPct val="0"/>
        </a:spcAft>
        <a:defRPr sz="176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1371600" indent="-1371600" algn="l" defTabSz="18288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28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971800" indent="-1143000" algn="l" defTabSz="18288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12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4572000" indent="-914400" algn="l" defTabSz="18288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96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6400800" indent="-914400" algn="l" defTabSz="18288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8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8229600" indent="-914400" algn="l" defTabSz="18288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8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0058400" indent="-914400" algn="l" defTabSz="1828800" rtl="0" eaLnBrk="1" latinLnBrk="0" hangingPunct="1">
        <a:spcBef>
          <a:spcPct val="20000"/>
        </a:spcBef>
        <a:buFont typeface="Arial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0" indent="-914400" algn="l" defTabSz="1828800" rtl="0" eaLnBrk="1" latinLnBrk="0" hangingPunct="1">
        <a:spcBef>
          <a:spcPct val="20000"/>
        </a:spcBef>
        <a:buFont typeface="Arial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0" indent="-914400" algn="l" defTabSz="1828800" rtl="0" eaLnBrk="1" latinLnBrk="0" hangingPunct="1">
        <a:spcBef>
          <a:spcPct val="20000"/>
        </a:spcBef>
        <a:buFont typeface="Arial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0" indent="-914400" algn="l" defTabSz="1828800" rtl="0" eaLnBrk="1" latinLnBrk="0" hangingPunct="1">
        <a:spcBef>
          <a:spcPct val="20000"/>
        </a:spcBef>
        <a:buFont typeface="Arial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8800" algn="l" defTabSz="18288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algn="l" defTabSz="18288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0" algn="l" defTabSz="18288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0" algn="l" defTabSz="18288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0" algn="l" defTabSz="18288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0" algn="l" defTabSz="18288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801600" algn="l" defTabSz="18288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630400" algn="l" defTabSz="18288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C50CC71-3812-861C-8C31-301822C05B27}"/>
              </a:ext>
            </a:extLst>
          </p:cNvPr>
          <p:cNvSpPr/>
          <p:nvPr/>
        </p:nvSpPr>
        <p:spPr>
          <a:xfrm>
            <a:off x="-24383" y="5898075"/>
            <a:ext cx="27456384" cy="6711681"/>
          </a:xfrm>
          <a:prstGeom prst="rect">
            <a:avLst/>
          </a:prstGeom>
          <a:solidFill>
            <a:srgbClr val="555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314" name="Title Placeholder 1"/>
          <p:cNvSpPr txBox="1">
            <a:spLocks/>
          </p:cNvSpPr>
          <p:nvPr/>
        </p:nvSpPr>
        <p:spPr bwMode="auto">
          <a:xfrm>
            <a:off x="830673" y="1203719"/>
            <a:ext cx="17422573" cy="4838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182880" rIns="365760" bIns="182880"/>
          <a:lstStyle>
            <a:lvl1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  <a:spcAft>
                <a:spcPts val="1200"/>
              </a:spcAft>
            </a:pP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Sample Title Would Go Here</a:t>
            </a:r>
          </a:p>
          <a:p>
            <a:pPr eaLnBrk="1" hangingPunct="1">
              <a:lnSpc>
                <a:spcPct val="80000"/>
              </a:lnSpc>
              <a:spcAft>
                <a:spcPts val="1200"/>
              </a:spcAft>
            </a:pPr>
            <a:r>
              <a:rPr lang="en-US" altLang="en-US" sz="4800" dirty="0">
                <a:latin typeface="Arial" panose="020B0604020202020204" pitchFamily="34" charset="0"/>
                <a:cs typeface="Arial" panose="020B0604020202020204" pitchFamily="34" charset="0"/>
              </a:rPr>
              <a:t>This would be a sub-title if needed</a:t>
            </a:r>
          </a:p>
          <a:p>
            <a:pPr eaLnBrk="1" hangingPunct="1">
              <a:lnSpc>
                <a:spcPct val="80000"/>
              </a:lnSpc>
              <a:spcAft>
                <a:spcPts val="1200"/>
              </a:spcAft>
            </a:pPr>
            <a:endParaRPr lang="en-US" altLang="en-US" sz="3200" b="1" dirty="0"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Aft>
                <a:spcPts val="1200"/>
              </a:spcAft>
            </a:pPr>
            <a:r>
              <a:rPr lang="en-US" altLang="en-US" sz="2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Palatino" pitchFamily="2" charset="77"/>
                <a:ea typeface="Palatino" pitchFamily="2" charset="77"/>
              </a:rPr>
              <a:t>Author Number3</a:t>
            </a:r>
            <a:r>
              <a:rPr lang="en-US" altLang="en-US" sz="2800" i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Palatino" pitchFamily="2" charset="77"/>
                <a:ea typeface="Palatino" pitchFamily="2" charset="77"/>
              </a:rPr>
              <a:t>1</a:t>
            </a:r>
            <a:r>
              <a:rPr lang="en-US" altLang="en-US" sz="2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Palatino" pitchFamily="2" charset="77"/>
                <a:ea typeface="Palatino" pitchFamily="2" charset="77"/>
              </a:rPr>
              <a:t>, Author Number2</a:t>
            </a:r>
            <a:r>
              <a:rPr lang="en-US" altLang="en-US" sz="2800" i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Palatino" pitchFamily="2" charset="77"/>
                <a:ea typeface="Palatino" pitchFamily="2" charset="77"/>
              </a:rPr>
              <a:t>2</a:t>
            </a:r>
            <a:r>
              <a:rPr lang="en-US" altLang="en-US" sz="2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Palatino" pitchFamily="2" charset="77"/>
                <a:ea typeface="Palatino" pitchFamily="2" charset="77"/>
              </a:rPr>
              <a:t>, Author Number3</a:t>
            </a:r>
            <a:r>
              <a:rPr lang="en-US" altLang="en-US" sz="2800" i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Palatino" pitchFamily="2" charset="77"/>
                <a:ea typeface="Palatino" pitchFamily="2" charset="77"/>
              </a:rPr>
              <a:t>3</a:t>
            </a:r>
            <a:endParaRPr lang="en-US" altLang="en-US" sz="2800" i="1" dirty="0">
              <a:solidFill>
                <a:schemeClr val="tx1">
                  <a:lumMod val="75000"/>
                  <a:lumOff val="25000"/>
                </a:schemeClr>
              </a:solidFill>
              <a:latin typeface="Palatino" pitchFamily="2" charset="77"/>
              <a:ea typeface="Palatino" pitchFamily="2" charset="77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i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Palatino" pitchFamily="2" charset="77"/>
                <a:ea typeface="Palatino" pitchFamily="2" charset="77"/>
              </a:rPr>
              <a:t>1</a:t>
            </a:r>
            <a:r>
              <a:rPr lang="en-US" altLang="en-US" sz="20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Palatino" pitchFamily="2" charset="77"/>
                <a:ea typeface="Palatino" pitchFamily="2" charset="77"/>
              </a:rPr>
              <a:t>University of California, Berkeley, </a:t>
            </a:r>
            <a:r>
              <a:rPr lang="en-US" altLang="en-US" sz="2000" i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Palatino" pitchFamily="2" charset="77"/>
                <a:ea typeface="Palatino" pitchFamily="2" charset="77"/>
              </a:rPr>
              <a:t>2</a:t>
            </a:r>
            <a:r>
              <a:rPr lang="en-US" altLang="en-US" sz="20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Palatino" pitchFamily="2" charset="77"/>
                <a:ea typeface="Palatino" pitchFamily="2" charset="77"/>
              </a:rPr>
              <a:t>University of California, Berkeley, </a:t>
            </a:r>
            <a:r>
              <a:rPr lang="en-US" altLang="en-US" sz="2000" i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Palatino" pitchFamily="2" charset="77"/>
                <a:ea typeface="Palatino" pitchFamily="2" charset="77"/>
              </a:rPr>
              <a:t>1</a:t>
            </a:r>
            <a:r>
              <a:rPr lang="en-US" altLang="en-US" sz="20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Palatino" pitchFamily="2" charset="77"/>
                <a:ea typeface="Palatino" pitchFamily="2" charset="77"/>
              </a:rPr>
              <a:t>University of California, Berkeley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 i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2000" i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Aft>
                <a:spcPts val="1200"/>
              </a:spcAft>
            </a:pPr>
            <a:endParaRPr lang="en-US" alt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7811000B-0FB7-4425-9789-76C97A25AD93}"/>
              </a:ext>
            </a:extLst>
          </p:cNvPr>
          <p:cNvSpPr/>
          <p:nvPr/>
        </p:nvSpPr>
        <p:spPr>
          <a:xfrm>
            <a:off x="762002" y="6629398"/>
            <a:ext cx="13073745" cy="265176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941FFF9-A37D-4B1E-A984-40C31CD86C2C}"/>
              </a:ext>
            </a:extLst>
          </p:cNvPr>
          <p:cNvSpPr/>
          <p:nvPr/>
        </p:nvSpPr>
        <p:spPr>
          <a:xfrm>
            <a:off x="13563602" y="6629398"/>
            <a:ext cx="13182599" cy="265176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itle Placeholder 1">
            <a:extLst>
              <a:ext uri="{FF2B5EF4-FFF2-40B4-BE49-F238E27FC236}">
                <a16:creationId xmlns:a16="http://schemas.microsoft.com/office/drawing/2014/main" id="{C11B70BE-3631-18AC-E15A-27C2E142A785}"/>
              </a:ext>
            </a:extLst>
          </p:cNvPr>
          <p:cNvSpPr txBox="1">
            <a:spLocks/>
          </p:cNvSpPr>
          <p:nvPr/>
        </p:nvSpPr>
        <p:spPr bwMode="auto">
          <a:xfrm>
            <a:off x="689640" y="13048902"/>
            <a:ext cx="8034460" cy="541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182880" rIns="365760" bIns="182880"/>
          <a:lstStyle>
            <a:lvl1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5280"/>
              </a:lnSpc>
              <a:spcBef>
                <a:spcPts val="0"/>
              </a:spcBef>
            </a:pPr>
            <a:r>
              <a:rPr lang="en-US" alt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 marL="342900" indent="-342900" eaLnBrk="1" hangingPunct="1">
              <a:lnSpc>
                <a:spcPts val="528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>
                <a:latin typeface="Palatino" pitchFamily="2" charset="77"/>
                <a:ea typeface="Palatino" pitchFamily="2" charset="77"/>
              </a:rPr>
              <a:t>For best results keep copy at </a:t>
            </a:r>
            <a:r>
              <a:rPr lang="en-US" sz="3600" b="1" dirty="0">
                <a:latin typeface="Palatino" pitchFamily="2" charset="77"/>
                <a:ea typeface="Palatino" pitchFamily="2" charset="77"/>
              </a:rPr>
              <a:t>36pt minimum</a:t>
            </a:r>
            <a:r>
              <a:rPr lang="en-US" sz="3600" dirty="0">
                <a:latin typeface="Palatino" pitchFamily="2" charset="77"/>
                <a:ea typeface="Palatino" pitchFamily="2" charset="77"/>
              </a:rPr>
              <a:t>. </a:t>
            </a:r>
          </a:p>
          <a:p>
            <a:pPr marL="342900" indent="-342900" eaLnBrk="1" hangingPunct="1">
              <a:lnSpc>
                <a:spcPts val="528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>
                <a:latin typeface="Palatino" pitchFamily="2" charset="77"/>
                <a:ea typeface="Palatino" pitchFamily="2" charset="77"/>
              </a:rPr>
              <a:t>Aim for </a:t>
            </a:r>
            <a:r>
              <a:rPr lang="en-US" sz="3600" b="1" dirty="0">
                <a:latin typeface="Palatino" pitchFamily="2" charset="77"/>
                <a:ea typeface="Palatino" pitchFamily="2" charset="77"/>
              </a:rPr>
              <a:t>1000 words or less</a:t>
            </a:r>
            <a:r>
              <a:rPr lang="en-US" sz="3600" dirty="0">
                <a:latin typeface="Palatino" pitchFamily="2" charset="77"/>
                <a:ea typeface="Palatino" pitchFamily="2" charset="77"/>
              </a:rPr>
              <a:t>.</a:t>
            </a:r>
          </a:p>
          <a:p>
            <a:pPr marL="342900" indent="-342900" eaLnBrk="1" hangingPunct="1">
              <a:lnSpc>
                <a:spcPts val="528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b="1" dirty="0">
                <a:latin typeface="Palatino" pitchFamily="2" charset="77"/>
                <a:ea typeface="Palatino" pitchFamily="2" charset="77"/>
              </a:rPr>
              <a:t>Whitespace</a:t>
            </a:r>
            <a:r>
              <a:rPr lang="en-US" sz="3600" dirty="0">
                <a:latin typeface="Palatino" pitchFamily="2" charset="77"/>
                <a:ea typeface="Palatino" pitchFamily="2" charset="77"/>
              </a:rPr>
              <a:t> is helpful for readers. Give plenty of room around figures.</a:t>
            </a:r>
            <a:endParaRPr lang="en-US" alt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177389AA-7EEC-6180-2419-32165C8BB465}"/>
              </a:ext>
            </a:extLst>
          </p:cNvPr>
          <p:cNvSpPr/>
          <p:nvPr/>
        </p:nvSpPr>
        <p:spPr>
          <a:xfrm>
            <a:off x="9028906" y="21106564"/>
            <a:ext cx="7775247" cy="476653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Content Placeholder 4">
            <a:extLst>
              <a:ext uri="{FF2B5EF4-FFF2-40B4-BE49-F238E27FC236}">
                <a16:creationId xmlns:a16="http://schemas.microsoft.com/office/drawing/2014/main" id="{2C21B187-BE50-6465-FFFF-E54486B0995D}"/>
              </a:ext>
            </a:extLst>
          </p:cNvPr>
          <p:cNvSpPr txBox="1">
            <a:spLocks/>
          </p:cNvSpPr>
          <p:nvPr/>
        </p:nvSpPr>
        <p:spPr bwMode="auto">
          <a:xfrm>
            <a:off x="10682087" y="22997386"/>
            <a:ext cx="4465645" cy="984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365760" tIns="182880" rIns="365760" bIns="18288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18288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1828800" indent="0" algn="ctr" defTabSz="18288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1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2pPr>
            <a:lvl3pPr marL="3657600" indent="0" algn="ctr" defTabSz="18288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3pPr>
            <a:lvl4pPr marL="5486400" indent="0" algn="ctr" defTabSz="18288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8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4pPr>
            <a:lvl5pPr marL="7315200" indent="0" algn="ctr" defTabSz="18288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8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9144000" indent="0" algn="ctr" defTabSz="1828800" rtl="0" eaLnBrk="1" latinLnBrk="0" hangingPunct="1">
              <a:spcBef>
                <a:spcPct val="20000"/>
              </a:spcBef>
              <a:buFont typeface="Arial"/>
              <a:buNone/>
              <a:defRPr sz="8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972800" indent="0" algn="ctr" defTabSz="1828800" rtl="0" eaLnBrk="1" latinLnBrk="0" hangingPunct="1">
              <a:spcBef>
                <a:spcPct val="20000"/>
              </a:spcBef>
              <a:buFont typeface="Arial"/>
              <a:buNone/>
              <a:defRPr sz="8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801600" indent="0" algn="ctr" defTabSz="1828800" rtl="0" eaLnBrk="1" latinLnBrk="0" hangingPunct="1">
              <a:spcBef>
                <a:spcPct val="20000"/>
              </a:spcBef>
              <a:buFont typeface="Arial"/>
              <a:buNone/>
              <a:defRPr sz="8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4630400" indent="0" algn="ctr" defTabSz="1828800" rtl="0" eaLnBrk="1" latinLnBrk="0" hangingPunct="1">
              <a:spcBef>
                <a:spcPct val="20000"/>
              </a:spcBef>
              <a:buFont typeface="Arial"/>
              <a:buNone/>
              <a:defRPr sz="8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spcAft>
                <a:spcPts val="0"/>
              </a:spcAft>
            </a:pP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Graph/Imagery</a:t>
            </a:r>
          </a:p>
        </p:txBody>
      </p:sp>
      <p:sp>
        <p:nvSpPr>
          <p:cNvPr id="53" name="Title Placeholder 1">
            <a:extLst>
              <a:ext uri="{FF2B5EF4-FFF2-40B4-BE49-F238E27FC236}">
                <a16:creationId xmlns:a16="http://schemas.microsoft.com/office/drawing/2014/main" id="{B9BA7894-EF40-9C84-3CA8-ACE75BA1D73B}"/>
              </a:ext>
            </a:extLst>
          </p:cNvPr>
          <p:cNvSpPr txBox="1">
            <a:spLocks/>
          </p:cNvSpPr>
          <p:nvPr/>
        </p:nvSpPr>
        <p:spPr bwMode="auto">
          <a:xfrm>
            <a:off x="1277193" y="6734330"/>
            <a:ext cx="18534807" cy="471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182880" rIns="365760" bIns="182880"/>
          <a:lstStyle>
            <a:lvl1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11520"/>
              </a:lnSpc>
              <a:spcAft>
                <a:spcPts val="1200"/>
              </a:spcAft>
            </a:pPr>
            <a:r>
              <a:rPr lang="en-US" alt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 </a:t>
            </a:r>
            <a:r>
              <a:rPr lang="en-US" alt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in this box; Translate into </a:t>
            </a:r>
            <a:r>
              <a:rPr lang="en-US" alt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plain English. Emphasize </a:t>
            </a:r>
            <a:r>
              <a:rPr lang="en-US" alt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important words with </a:t>
            </a:r>
            <a:r>
              <a:rPr lang="en-US" alt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bolding</a:t>
            </a:r>
            <a:r>
              <a:rPr lang="en-US" alt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FD8B5F5-559C-938D-0D71-7C584F8B2ADE}"/>
              </a:ext>
            </a:extLst>
          </p:cNvPr>
          <p:cNvSpPr/>
          <p:nvPr/>
        </p:nvSpPr>
        <p:spPr>
          <a:xfrm>
            <a:off x="21360908" y="6510121"/>
            <a:ext cx="4074377" cy="4145822"/>
          </a:xfrm>
          <a:prstGeom prst="rect">
            <a:avLst/>
          </a:prstGeom>
          <a:solidFill>
            <a:schemeClr val="bg1"/>
          </a:solidFill>
          <a:ln w="12700"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1ABDFF9-86D3-9B16-6968-D75C0ED92ABA}"/>
              </a:ext>
            </a:extLst>
          </p:cNvPr>
          <p:cNvSpPr txBox="1"/>
          <p:nvPr/>
        </p:nvSpPr>
        <p:spPr>
          <a:xfrm>
            <a:off x="22007868" y="7798202"/>
            <a:ext cx="25875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QR code for access to full paper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4CFDAFB-18AC-B015-7A45-E886BA2A8090}"/>
              </a:ext>
            </a:extLst>
          </p:cNvPr>
          <p:cNvSpPr txBox="1"/>
          <p:nvPr/>
        </p:nvSpPr>
        <p:spPr>
          <a:xfrm>
            <a:off x="21360908" y="10904043"/>
            <a:ext cx="40743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Scan</a:t>
            </a:r>
            <a:r>
              <a:rPr lang="en-US" sz="28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QR code to download </a:t>
            </a:r>
            <a:r>
              <a:rPr lang="en-US" sz="2800" b="1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Full Paper</a:t>
            </a:r>
          </a:p>
        </p:txBody>
      </p:sp>
      <p:sp>
        <p:nvSpPr>
          <p:cNvPr id="67" name="Title Placeholder 1">
            <a:extLst>
              <a:ext uri="{FF2B5EF4-FFF2-40B4-BE49-F238E27FC236}">
                <a16:creationId xmlns:a16="http://schemas.microsoft.com/office/drawing/2014/main" id="{8FF5DB1A-4842-B1B8-9B6F-7992BAF39E43}"/>
              </a:ext>
            </a:extLst>
          </p:cNvPr>
          <p:cNvSpPr txBox="1">
            <a:spLocks/>
          </p:cNvSpPr>
          <p:nvPr/>
        </p:nvSpPr>
        <p:spPr bwMode="auto">
          <a:xfrm>
            <a:off x="685797" y="21181428"/>
            <a:ext cx="8038303" cy="4330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182880" rIns="365760" bIns="182880"/>
          <a:lstStyle>
            <a:lvl1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5280"/>
              </a:lnSpc>
              <a:spcBef>
                <a:spcPts val="0"/>
              </a:spcBef>
            </a:pPr>
            <a:r>
              <a:rPr lang="en-US" alt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  <a:p>
            <a:pPr marL="342900" indent="-342900" eaLnBrk="1" hangingPunct="1">
              <a:lnSpc>
                <a:spcPts val="528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>
                <a:latin typeface="Palatino" pitchFamily="2" charset="77"/>
                <a:ea typeface="Palatino" pitchFamily="2" charset="77"/>
              </a:rPr>
              <a:t>Method text goes here, could be a single paragraph or multiple bullet points.</a:t>
            </a:r>
          </a:p>
          <a:p>
            <a:pPr marL="342900" indent="-342900" eaLnBrk="1" hangingPunct="1">
              <a:lnSpc>
                <a:spcPts val="528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>
                <a:latin typeface="Palatino" pitchFamily="2" charset="77"/>
                <a:ea typeface="Palatino" pitchFamily="2" charset="77"/>
              </a:rPr>
              <a:t>This could be the second bullet</a:t>
            </a:r>
          </a:p>
          <a:p>
            <a:pPr marL="342900" indent="-342900" eaLnBrk="1" hangingPunct="1">
              <a:lnSpc>
                <a:spcPts val="528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>
                <a:latin typeface="Palatino" pitchFamily="2" charset="77"/>
                <a:ea typeface="Palatino" pitchFamily="2" charset="77"/>
              </a:rPr>
              <a:t>This could be the third bullet</a:t>
            </a:r>
            <a:endParaRPr lang="en-US" altLang="en-US" sz="3600" i="1" dirty="0">
              <a:solidFill>
                <a:schemeClr val="tx1">
                  <a:lumMod val="75000"/>
                  <a:lumOff val="25000"/>
                </a:schemeClr>
              </a:solidFill>
              <a:latin typeface="Palatino" pitchFamily="2" charset="77"/>
              <a:ea typeface="Palatino" pitchFamily="2" charset="77"/>
            </a:endParaRPr>
          </a:p>
          <a:p>
            <a:pPr eaLnBrk="1" hangingPunct="1">
              <a:lnSpc>
                <a:spcPts val="5280"/>
              </a:lnSpc>
              <a:spcBef>
                <a:spcPts val="0"/>
              </a:spcBef>
            </a:pPr>
            <a:endParaRPr lang="en-US" altLang="en-US" sz="3600" i="1" dirty="0">
              <a:solidFill>
                <a:schemeClr val="tx1">
                  <a:lumMod val="75000"/>
                  <a:lumOff val="25000"/>
                </a:schemeClr>
              </a:solidFill>
              <a:latin typeface="Palatino" pitchFamily="2" charset="77"/>
              <a:ea typeface="Palatino" pitchFamily="2" charset="77"/>
            </a:endParaRPr>
          </a:p>
          <a:p>
            <a:pPr eaLnBrk="1" hangingPunct="1">
              <a:lnSpc>
                <a:spcPts val="5280"/>
              </a:lnSpc>
              <a:spcBef>
                <a:spcPts val="0"/>
              </a:spcBef>
              <a:spcAft>
                <a:spcPts val="1200"/>
              </a:spcAft>
            </a:pPr>
            <a:endParaRPr lang="en-US" altLang="en-US" sz="3200" b="1" dirty="0">
              <a:latin typeface="Century Gothic" panose="020B0502020202020204" pitchFamily="34" charset="0"/>
            </a:endParaRP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C17A9C90-E67A-02AA-90AA-4A25CECC8234}"/>
              </a:ext>
            </a:extLst>
          </p:cNvPr>
          <p:cNvCxnSpPr>
            <a:cxnSpLocks/>
          </p:cNvCxnSpPr>
          <p:nvPr/>
        </p:nvCxnSpPr>
        <p:spPr>
          <a:xfrm>
            <a:off x="17602200" y="13334998"/>
            <a:ext cx="0" cy="22555202"/>
          </a:xfrm>
          <a:prstGeom prst="line">
            <a:avLst/>
          </a:prstGeom>
          <a:solidFill>
            <a:srgbClr val="4F5359"/>
          </a:solidFill>
          <a:ln>
            <a:solidFill>
              <a:srgbClr val="4F53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71" name="Title Placeholder 1">
            <a:extLst>
              <a:ext uri="{FF2B5EF4-FFF2-40B4-BE49-F238E27FC236}">
                <a16:creationId xmlns:a16="http://schemas.microsoft.com/office/drawing/2014/main" id="{639671F6-308D-448D-5E8F-7C374BB8DE09}"/>
              </a:ext>
            </a:extLst>
          </p:cNvPr>
          <p:cNvSpPr txBox="1">
            <a:spLocks/>
          </p:cNvSpPr>
          <p:nvPr/>
        </p:nvSpPr>
        <p:spPr bwMode="auto">
          <a:xfrm>
            <a:off x="18184385" y="13048902"/>
            <a:ext cx="8038303" cy="5348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182880" rIns="365760" bIns="182880"/>
          <a:lstStyle>
            <a:lvl1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5280"/>
              </a:lnSpc>
              <a:spcBef>
                <a:spcPts val="0"/>
              </a:spcBef>
            </a:pPr>
            <a:r>
              <a:rPr lang="en-US" alt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pPr marL="342900" indent="-342900" eaLnBrk="1" hangingPunct="1">
              <a:lnSpc>
                <a:spcPts val="528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>
                <a:latin typeface="Palatino" pitchFamily="2" charset="77"/>
                <a:ea typeface="Palatino" pitchFamily="2" charset="77"/>
              </a:rPr>
              <a:t>Results text goes here, could be a single paragraph or multiple bullet points.</a:t>
            </a:r>
          </a:p>
          <a:p>
            <a:pPr marL="342900" indent="-342900" eaLnBrk="1" hangingPunct="1">
              <a:lnSpc>
                <a:spcPts val="528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>
                <a:latin typeface="Palatino" pitchFamily="2" charset="77"/>
                <a:ea typeface="Palatino" pitchFamily="2" charset="77"/>
              </a:rPr>
              <a:t>This could be the second bullet</a:t>
            </a:r>
          </a:p>
          <a:p>
            <a:pPr marL="342900" indent="-342900" eaLnBrk="1" hangingPunct="1">
              <a:lnSpc>
                <a:spcPts val="528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>
                <a:latin typeface="Palatino" pitchFamily="2" charset="77"/>
                <a:ea typeface="Palatino" pitchFamily="2" charset="77"/>
              </a:rPr>
              <a:t>This could be the third bullet</a:t>
            </a:r>
          </a:p>
          <a:p>
            <a:pPr eaLnBrk="1" hangingPunct="1">
              <a:lnSpc>
                <a:spcPts val="5280"/>
              </a:lnSpc>
              <a:spcBef>
                <a:spcPts val="0"/>
              </a:spcBef>
            </a:pPr>
            <a:endParaRPr lang="en-US" altLang="en-US" sz="3600" i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ts val="5280"/>
              </a:lnSpc>
              <a:spcBef>
                <a:spcPts val="0"/>
              </a:spcBef>
            </a:pPr>
            <a:endParaRPr lang="en-US" altLang="en-US" sz="2800" b="1" dirty="0">
              <a:latin typeface="Century Gothic" panose="020B0502020202020204" pitchFamily="34" charset="0"/>
            </a:endParaRPr>
          </a:p>
          <a:p>
            <a:pPr eaLnBrk="1" hangingPunct="1">
              <a:lnSpc>
                <a:spcPts val="5280"/>
              </a:lnSpc>
              <a:spcBef>
                <a:spcPts val="0"/>
              </a:spcBef>
            </a:pPr>
            <a:endParaRPr lang="en-US" altLang="en-US" sz="2000" i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ts val="5280"/>
              </a:lnSpc>
              <a:spcBef>
                <a:spcPts val="0"/>
              </a:spcBef>
            </a:pPr>
            <a:endParaRPr lang="en-US" altLang="en-US" sz="2000" i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ts val="5280"/>
              </a:lnSpc>
              <a:spcBef>
                <a:spcPts val="0"/>
              </a:spcBef>
            </a:pPr>
            <a:endParaRPr lang="en-US" altLang="en-US" sz="2000" i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ts val="5280"/>
              </a:lnSpc>
              <a:spcBef>
                <a:spcPts val="0"/>
              </a:spcBef>
              <a:spcAft>
                <a:spcPts val="1200"/>
              </a:spcAft>
            </a:pPr>
            <a:endParaRPr lang="en-US" alt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040DBA3B-A6B3-FA15-D8D6-33C1A98AC88C}"/>
              </a:ext>
            </a:extLst>
          </p:cNvPr>
          <p:cNvSpPr/>
          <p:nvPr/>
        </p:nvSpPr>
        <p:spPr>
          <a:xfrm>
            <a:off x="9025665" y="27834958"/>
            <a:ext cx="7778490" cy="476653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3EEDDA38-8479-737C-C633-AEE682916A8A}"/>
              </a:ext>
            </a:extLst>
          </p:cNvPr>
          <p:cNvSpPr/>
          <p:nvPr/>
        </p:nvSpPr>
        <p:spPr>
          <a:xfrm>
            <a:off x="18254503" y="22616767"/>
            <a:ext cx="7778490" cy="476653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363BC59F-9549-CAC0-7C40-73E9FF56EAC3}"/>
              </a:ext>
            </a:extLst>
          </p:cNvPr>
          <p:cNvSpPr txBox="1"/>
          <p:nvPr/>
        </p:nvSpPr>
        <p:spPr>
          <a:xfrm>
            <a:off x="9094146" y="26136782"/>
            <a:ext cx="7557613" cy="523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Figure text goes here. 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CA67D02E-5CFC-1432-E6E6-A0DEA321A6E5}"/>
              </a:ext>
            </a:extLst>
          </p:cNvPr>
          <p:cNvSpPr txBox="1"/>
          <p:nvPr/>
        </p:nvSpPr>
        <p:spPr>
          <a:xfrm>
            <a:off x="9024409" y="33026354"/>
            <a:ext cx="7557613" cy="523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Figure text goes here. </a:t>
            </a:r>
          </a:p>
        </p:txBody>
      </p:sp>
      <p:sp>
        <p:nvSpPr>
          <p:cNvPr id="82" name="Content Placeholder 4">
            <a:extLst>
              <a:ext uri="{FF2B5EF4-FFF2-40B4-BE49-F238E27FC236}">
                <a16:creationId xmlns:a16="http://schemas.microsoft.com/office/drawing/2014/main" id="{AFD4436B-EA0B-EEE3-E202-096B2C9531A7}"/>
              </a:ext>
            </a:extLst>
          </p:cNvPr>
          <p:cNvSpPr txBox="1">
            <a:spLocks/>
          </p:cNvSpPr>
          <p:nvPr/>
        </p:nvSpPr>
        <p:spPr bwMode="auto">
          <a:xfrm>
            <a:off x="10720050" y="29725780"/>
            <a:ext cx="4305803" cy="984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365760" tIns="182880" rIns="365760" bIns="18288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18288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1828800" indent="0" algn="ctr" defTabSz="18288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1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2pPr>
            <a:lvl3pPr marL="3657600" indent="0" algn="ctr" defTabSz="18288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3pPr>
            <a:lvl4pPr marL="5486400" indent="0" algn="ctr" defTabSz="18288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8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4pPr>
            <a:lvl5pPr marL="7315200" indent="0" algn="ctr" defTabSz="18288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8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9144000" indent="0" algn="ctr" defTabSz="1828800" rtl="0" eaLnBrk="1" latinLnBrk="0" hangingPunct="1">
              <a:spcBef>
                <a:spcPct val="20000"/>
              </a:spcBef>
              <a:buFont typeface="Arial"/>
              <a:buNone/>
              <a:defRPr sz="8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972800" indent="0" algn="ctr" defTabSz="1828800" rtl="0" eaLnBrk="1" latinLnBrk="0" hangingPunct="1">
              <a:spcBef>
                <a:spcPct val="20000"/>
              </a:spcBef>
              <a:buFont typeface="Arial"/>
              <a:buNone/>
              <a:defRPr sz="8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801600" indent="0" algn="ctr" defTabSz="1828800" rtl="0" eaLnBrk="1" latinLnBrk="0" hangingPunct="1">
              <a:spcBef>
                <a:spcPct val="20000"/>
              </a:spcBef>
              <a:buFont typeface="Arial"/>
              <a:buNone/>
              <a:defRPr sz="8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4630400" indent="0" algn="ctr" defTabSz="1828800" rtl="0" eaLnBrk="1" latinLnBrk="0" hangingPunct="1">
              <a:spcBef>
                <a:spcPct val="20000"/>
              </a:spcBef>
              <a:buFont typeface="Arial"/>
              <a:buNone/>
              <a:defRPr sz="8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spcAft>
                <a:spcPts val="0"/>
              </a:spcAft>
            </a:pP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Graph/Imagery</a:t>
            </a:r>
          </a:p>
        </p:txBody>
      </p:sp>
      <p:sp>
        <p:nvSpPr>
          <p:cNvPr id="83" name="Content Placeholder 4">
            <a:extLst>
              <a:ext uri="{FF2B5EF4-FFF2-40B4-BE49-F238E27FC236}">
                <a16:creationId xmlns:a16="http://schemas.microsoft.com/office/drawing/2014/main" id="{62E4C8F6-DAF7-3920-F836-FC0C01D5934B}"/>
              </a:ext>
            </a:extLst>
          </p:cNvPr>
          <p:cNvSpPr txBox="1">
            <a:spLocks/>
          </p:cNvSpPr>
          <p:nvPr/>
        </p:nvSpPr>
        <p:spPr bwMode="auto">
          <a:xfrm>
            <a:off x="19924206" y="24300308"/>
            <a:ext cx="4215694" cy="984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365760" tIns="182880" rIns="365760" bIns="18288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18288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1828800" indent="0" algn="ctr" defTabSz="18288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1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2pPr>
            <a:lvl3pPr marL="3657600" indent="0" algn="ctr" defTabSz="18288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3pPr>
            <a:lvl4pPr marL="5486400" indent="0" algn="ctr" defTabSz="18288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8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4pPr>
            <a:lvl5pPr marL="7315200" indent="0" algn="ctr" defTabSz="18288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8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9144000" indent="0" algn="ctr" defTabSz="1828800" rtl="0" eaLnBrk="1" latinLnBrk="0" hangingPunct="1">
              <a:spcBef>
                <a:spcPct val="20000"/>
              </a:spcBef>
              <a:buFont typeface="Arial"/>
              <a:buNone/>
              <a:defRPr sz="8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972800" indent="0" algn="ctr" defTabSz="1828800" rtl="0" eaLnBrk="1" latinLnBrk="0" hangingPunct="1">
              <a:spcBef>
                <a:spcPct val="20000"/>
              </a:spcBef>
              <a:buFont typeface="Arial"/>
              <a:buNone/>
              <a:defRPr sz="8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801600" indent="0" algn="ctr" defTabSz="1828800" rtl="0" eaLnBrk="1" latinLnBrk="0" hangingPunct="1">
              <a:spcBef>
                <a:spcPct val="20000"/>
              </a:spcBef>
              <a:buFont typeface="Arial"/>
              <a:buNone/>
              <a:defRPr sz="8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4630400" indent="0" algn="ctr" defTabSz="1828800" rtl="0" eaLnBrk="1" latinLnBrk="0" hangingPunct="1">
              <a:spcBef>
                <a:spcPct val="20000"/>
              </a:spcBef>
              <a:buFont typeface="Arial"/>
              <a:buNone/>
              <a:defRPr sz="8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spcAft>
                <a:spcPts val="0"/>
              </a:spcAft>
            </a:pP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Graph/Imagery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9F2EFB8E-9EBA-DF41-B0DE-519FD9B8D66D}"/>
              </a:ext>
            </a:extLst>
          </p:cNvPr>
          <p:cNvSpPr txBox="1"/>
          <p:nvPr/>
        </p:nvSpPr>
        <p:spPr>
          <a:xfrm>
            <a:off x="18253247" y="27713309"/>
            <a:ext cx="755761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800" dirty="0">
                <a:latin typeface="Century Gothic" panose="020B0502020202020204" pitchFamily="34" charset="0"/>
              </a:rPr>
              <a:t>Figure text goes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en-US" sz="2800" dirty="0">
                <a:latin typeface="Century Gothic" panose="020B0502020202020204" pitchFamily="34" charset="0"/>
              </a:rPr>
              <a:t>. </a:t>
            </a:r>
          </a:p>
        </p:txBody>
      </p:sp>
      <p:sp>
        <p:nvSpPr>
          <p:cNvPr id="85" name="Title Placeholder 1">
            <a:extLst>
              <a:ext uri="{FF2B5EF4-FFF2-40B4-BE49-F238E27FC236}">
                <a16:creationId xmlns:a16="http://schemas.microsoft.com/office/drawing/2014/main" id="{4E542966-869D-B929-74EE-640B6D5FC3D5}"/>
              </a:ext>
            </a:extLst>
          </p:cNvPr>
          <p:cNvSpPr txBox="1">
            <a:spLocks/>
          </p:cNvSpPr>
          <p:nvPr/>
        </p:nvSpPr>
        <p:spPr bwMode="auto">
          <a:xfrm>
            <a:off x="685797" y="26143656"/>
            <a:ext cx="8038303" cy="3941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182880" rIns="365760" bIns="182880"/>
          <a:lstStyle>
            <a:lvl1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5280"/>
              </a:lnSpc>
              <a:spcBef>
                <a:spcPts val="0"/>
              </a:spcBef>
            </a:pPr>
            <a:r>
              <a:rPr lang="en-US" sz="3600" dirty="0">
                <a:latin typeface="Palatino" pitchFamily="2" charset="77"/>
                <a:ea typeface="Palatino" pitchFamily="2" charset="77"/>
              </a:rPr>
              <a:t>Method text could be used without bullets. Method text could be used without bullets. Method text could be used without bullets. Method text could be used without bullets.</a:t>
            </a:r>
            <a:endParaRPr lang="en-US" altLang="en-US" sz="2000" i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6" name="Title Placeholder 1">
            <a:extLst>
              <a:ext uri="{FF2B5EF4-FFF2-40B4-BE49-F238E27FC236}">
                <a16:creationId xmlns:a16="http://schemas.microsoft.com/office/drawing/2014/main" id="{7DBE5F2F-C633-99E1-087D-59AFF8A21DFA}"/>
              </a:ext>
            </a:extLst>
          </p:cNvPr>
          <p:cNvSpPr txBox="1">
            <a:spLocks/>
          </p:cNvSpPr>
          <p:nvPr/>
        </p:nvSpPr>
        <p:spPr bwMode="auto">
          <a:xfrm>
            <a:off x="18179331" y="17808345"/>
            <a:ext cx="8038303" cy="4077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182880" rIns="365760" bIns="182880"/>
          <a:lstStyle>
            <a:lvl1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5280"/>
              </a:lnSpc>
              <a:spcBef>
                <a:spcPts val="0"/>
              </a:spcBef>
            </a:pPr>
            <a:r>
              <a:rPr lang="en-US" sz="3600" dirty="0">
                <a:latin typeface="Palatino" pitchFamily="2" charset="77"/>
                <a:ea typeface="Palatino" pitchFamily="2" charset="77"/>
              </a:rPr>
              <a:t>Results text could be used without bullets. Results text could be used without bullets. Results text could be used without bullets. Results text could be used without bullets.</a:t>
            </a:r>
            <a:endParaRPr lang="en-US" altLang="en-US" sz="3600" i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8" name="Title Placeholder 1">
            <a:extLst>
              <a:ext uri="{FF2B5EF4-FFF2-40B4-BE49-F238E27FC236}">
                <a16:creationId xmlns:a16="http://schemas.microsoft.com/office/drawing/2014/main" id="{53EFB63E-5727-F1CC-122F-695177A7C2D2}"/>
              </a:ext>
            </a:extLst>
          </p:cNvPr>
          <p:cNvSpPr txBox="1">
            <a:spLocks/>
          </p:cNvSpPr>
          <p:nvPr/>
        </p:nvSpPr>
        <p:spPr bwMode="auto">
          <a:xfrm>
            <a:off x="685798" y="30568902"/>
            <a:ext cx="8038303" cy="4330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182880" rIns="365760" bIns="182880"/>
          <a:lstStyle>
            <a:lvl1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5280"/>
              </a:lnSpc>
              <a:spcBef>
                <a:spcPts val="0"/>
              </a:spcBef>
            </a:pPr>
            <a:r>
              <a:rPr lang="en-US" alt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Heading</a:t>
            </a:r>
          </a:p>
          <a:p>
            <a:pPr marL="342900" indent="-342900" eaLnBrk="1" hangingPunct="1">
              <a:lnSpc>
                <a:spcPts val="528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>
                <a:latin typeface="Palatino" pitchFamily="2" charset="77"/>
                <a:ea typeface="Palatino" pitchFamily="2" charset="77"/>
              </a:rPr>
              <a:t>Method text goes here, could be a single paragraph or multiple bullet points.</a:t>
            </a:r>
          </a:p>
          <a:p>
            <a:pPr marL="342900" indent="-342900" eaLnBrk="1" hangingPunct="1">
              <a:lnSpc>
                <a:spcPts val="528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>
                <a:latin typeface="Palatino" pitchFamily="2" charset="77"/>
                <a:ea typeface="Palatino" pitchFamily="2" charset="77"/>
              </a:rPr>
              <a:t>This could be the second bullet</a:t>
            </a:r>
          </a:p>
          <a:p>
            <a:pPr marL="342900" indent="-342900" eaLnBrk="1" hangingPunct="1">
              <a:lnSpc>
                <a:spcPts val="528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>
                <a:latin typeface="Palatino" pitchFamily="2" charset="77"/>
                <a:ea typeface="Palatino" pitchFamily="2" charset="77"/>
              </a:rPr>
              <a:t>This could be the third bullet</a:t>
            </a:r>
            <a:endParaRPr lang="en-US" altLang="en-US" sz="3600" i="1" dirty="0">
              <a:solidFill>
                <a:schemeClr val="tx1">
                  <a:lumMod val="75000"/>
                  <a:lumOff val="25000"/>
                </a:schemeClr>
              </a:solidFill>
              <a:latin typeface="Palatino" pitchFamily="2" charset="77"/>
              <a:ea typeface="Palatino" pitchFamily="2" charset="77"/>
            </a:endParaRPr>
          </a:p>
          <a:p>
            <a:pPr eaLnBrk="1" hangingPunct="1">
              <a:lnSpc>
                <a:spcPts val="5280"/>
              </a:lnSpc>
              <a:spcBef>
                <a:spcPts val="0"/>
              </a:spcBef>
            </a:pPr>
            <a:endParaRPr lang="en-US" altLang="en-US" sz="3600" i="1" dirty="0">
              <a:solidFill>
                <a:schemeClr val="tx1">
                  <a:lumMod val="75000"/>
                  <a:lumOff val="25000"/>
                </a:schemeClr>
              </a:solidFill>
              <a:latin typeface="Palatino" pitchFamily="2" charset="77"/>
              <a:ea typeface="Palatino" pitchFamily="2" charset="77"/>
            </a:endParaRPr>
          </a:p>
          <a:p>
            <a:pPr eaLnBrk="1" hangingPunct="1">
              <a:lnSpc>
                <a:spcPts val="5280"/>
              </a:lnSpc>
              <a:spcBef>
                <a:spcPts val="0"/>
              </a:spcBef>
              <a:spcAft>
                <a:spcPts val="1200"/>
              </a:spcAft>
            </a:pPr>
            <a:endParaRPr lang="en-US" altLang="en-US" sz="3200" b="1" dirty="0">
              <a:latin typeface="Century Gothic" panose="020B0502020202020204" pitchFamily="34" charset="0"/>
            </a:endParaRPr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0DC134AD-8974-124F-FDC4-9C034D695102}"/>
              </a:ext>
            </a:extLst>
          </p:cNvPr>
          <p:cNvCxnSpPr>
            <a:cxnSpLocks/>
          </p:cNvCxnSpPr>
          <p:nvPr/>
        </p:nvCxnSpPr>
        <p:spPr>
          <a:xfrm flipH="1">
            <a:off x="699717" y="20324093"/>
            <a:ext cx="16104438" cy="0"/>
          </a:xfrm>
          <a:prstGeom prst="line">
            <a:avLst/>
          </a:prstGeom>
          <a:solidFill>
            <a:srgbClr val="4F5359"/>
          </a:solidFill>
          <a:ln>
            <a:solidFill>
              <a:srgbClr val="4F53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95" name="Title Placeholder 1">
            <a:extLst>
              <a:ext uri="{FF2B5EF4-FFF2-40B4-BE49-F238E27FC236}">
                <a16:creationId xmlns:a16="http://schemas.microsoft.com/office/drawing/2014/main" id="{A543A4DF-756F-B7E0-3D4D-2122B75B4D2D}"/>
              </a:ext>
            </a:extLst>
          </p:cNvPr>
          <p:cNvSpPr txBox="1">
            <a:spLocks/>
          </p:cNvSpPr>
          <p:nvPr/>
        </p:nvSpPr>
        <p:spPr bwMode="auto">
          <a:xfrm>
            <a:off x="9028906" y="13048902"/>
            <a:ext cx="7778490" cy="541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182880" rIns="365760" bIns="182880"/>
          <a:lstStyle>
            <a:lvl1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5280"/>
              </a:lnSpc>
              <a:spcBef>
                <a:spcPts val="0"/>
              </a:spcBef>
            </a:pPr>
            <a:r>
              <a:rPr lang="en-US" sz="3600" dirty="0">
                <a:latin typeface="Palatino" pitchFamily="2" charset="77"/>
                <a:ea typeface="Palatino" pitchFamily="2" charset="77"/>
              </a:rPr>
              <a:t>Method text could be used without bullets. Method text could be used without bullets. Method text could be used without bullets. Method text could be used without bullets.</a:t>
            </a:r>
            <a:endParaRPr lang="en-US" altLang="en-US" sz="2000" i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68F2F5B-E4C0-9FEB-24A4-2B674B545982}"/>
              </a:ext>
            </a:extLst>
          </p:cNvPr>
          <p:cNvSpPr txBox="1"/>
          <p:nvPr/>
        </p:nvSpPr>
        <p:spPr>
          <a:xfrm>
            <a:off x="762002" y="18775405"/>
            <a:ext cx="14921072" cy="1200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Poster Format Recommendations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9222D5E-3409-E30D-1155-3B2942BCDD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73799" y="34152754"/>
            <a:ext cx="7629535" cy="1785636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BB0FFAB-F473-18AA-1D61-CD268654C4DD}"/>
              </a:ext>
            </a:extLst>
          </p:cNvPr>
          <p:cNvCxnSpPr>
            <a:cxnSpLocks/>
          </p:cNvCxnSpPr>
          <p:nvPr/>
        </p:nvCxnSpPr>
        <p:spPr>
          <a:xfrm>
            <a:off x="23193658" y="3176025"/>
            <a:ext cx="0" cy="2545118"/>
          </a:xfrm>
          <a:prstGeom prst="line">
            <a:avLst/>
          </a:prstGeom>
          <a:solidFill>
            <a:srgbClr val="4F5359"/>
          </a:solidFill>
          <a:ln w="31750">
            <a:solidFill>
              <a:srgbClr val="6E8FB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ADB8FDBA-94B2-D1D3-C155-FE581E65264A}"/>
              </a:ext>
            </a:extLst>
          </p:cNvPr>
          <p:cNvSpPr/>
          <p:nvPr/>
        </p:nvSpPr>
        <p:spPr>
          <a:xfrm>
            <a:off x="19993258" y="3212570"/>
            <a:ext cx="2430482" cy="2508131"/>
          </a:xfrm>
          <a:prstGeom prst="rect">
            <a:avLst/>
          </a:prstGeom>
          <a:solidFill>
            <a:schemeClr val="bg1"/>
          </a:solidFill>
          <a:ln w="12700"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CB90B7-5DFA-2AD5-F53F-8FF4BB44F8D1}"/>
              </a:ext>
            </a:extLst>
          </p:cNvPr>
          <p:cNvSpPr txBox="1"/>
          <p:nvPr/>
        </p:nvSpPr>
        <p:spPr>
          <a:xfrm>
            <a:off x="20299815" y="3659390"/>
            <a:ext cx="210711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Presenter Photo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E90103D-0C39-2991-2AF6-EDE5BE23ACE7}"/>
              </a:ext>
            </a:extLst>
          </p:cNvPr>
          <p:cNvSpPr/>
          <p:nvPr/>
        </p:nvSpPr>
        <p:spPr>
          <a:xfrm>
            <a:off x="23787060" y="3955430"/>
            <a:ext cx="1698016" cy="1722326"/>
          </a:xfrm>
          <a:prstGeom prst="rect">
            <a:avLst/>
          </a:prstGeom>
          <a:solidFill>
            <a:schemeClr val="bg1"/>
          </a:solidFill>
          <a:ln w="12700"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A2043F-402D-8721-6FD5-E804DB51E651}"/>
              </a:ext>
            </a:extLst>
          </p:cNvPr>
          <p:cNvSpPr txBox="1"/>
          <p:nvPr/>
        </p:nvSpPr>
        <p:spPr>
          <a:xfrm>
            <a:off x="23837718" y="4268730"/>
            <a:ext cx="19178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Presenter </a:t>
            </a:r>
            <a:r>
              <a:rPr lang="en-US" sz="2400" dirty="0" err="1"/>
              <a:t>Linkedin</a:t>
            </a:r>
            <a:endParaRPr lang="en-US" sz="2400" dirty="0"/>
          </a:p>
          <a:p>
            <a:r>
              <a:rPr lang="en-US" sz="2400" dirty="0"/>
              <a:t>QR code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0F449C8-41A1-2BEC-C81C-291B4B81B7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49912" y="636244"/>
            <a:ext cx="7451415" cy="1867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697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eer_2017_poster_template" id="{9F425596-7ED2-C74F-A6FA-EA19B3AD1DF6}" vid="{29D694BB-73F1-524F-BF0A-CB6A8FBE80F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3508</TotalTime>
  <Words>314</Words>
  <Application>Microsoft Macintosh PowerPoint</Application>
  <PresentationFormat>Custom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Palatino</vt:lpstr>
      <vt:lpstr>Office Theme</vt:lpstr>
      <vt:lpstr>PowerPoint Presentation</vt:lpstr>
    </vt:vector>
  </TitlesOfParts>
  <Company>PEER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PEER Center</dc:creator>
  <cp:lastModifiedBy>Matthew Schoettler</cp:lastModifiedBy>
  <cp:revision>69</cp:revision>
  <dcterms:created xsi:type="dcterms:W3CDTF">2009-08-19T17:16:49Z</dcterms:created>
  <dcterms:modified xsi:type="dcterms:W3CDTF">2026-05-01T00:10:00Z</dcterms:modified>
</cp:coreProperties>
</file>